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4346" y="500042"/>
            <a:ext cx="3786182" cy="3000396"/>
          </a:xfrm>
        </p:spPr>
        <p:txBody>
          <a:bodyPr>
            <a:noAutofit/>
          </a:bodyPr>
          <a:lstStyle/>
          <a:p>
            <a:r>
              <a:rPr lang="uk-UA" sz="6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Фурман</a:t>
            </a:r>
            <a:br>
              <a:rPr lang="uk-UA" sz="6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Оксана</a:t>
            </a:r>
            <a:endParaRPr lang="ru-RU" sz="6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1142984"/>
            <a:ext cx="4745836" cy="4786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NQ580SVdIp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856" y="714356"/>
            <a:ext cx="5355181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062912" cy="1470025"/>
          </a:xfrm>
        </p:spPr>
        <p:txBody>
          <a:bodyPr/>
          <a:lstStyle/>
          <a:p>
            <a:pPr algn="l"/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 на майбутнє:</a:t>
            </a:r>
            <a:b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8062912" cy="578647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14350" indent="-514350" algn="l"/>
            <a:r>
              <a:rPr lang="uk-UA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сприяти розвитку громадського життя факультету (будемо більше залучати студентів і приймати активну участь в усіх заходах факультету);</a:t>
            </a:r>
          </a:p>
          <a:p>
            <a:pPr marL="514350" indent="-514350" algn="l"/>
            <a:r>
              <a:rPr lang="uk-UA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допомагати студентам у вирішенні проблем (сприяти взаємозв’язку студентів з викладачами та деканатом);</a:t>
            </a:r>
          </a:p>
          <a:p>
            <a:pPr marL="514350" indent="-514350" algn="l"/>
            <a:r>
              <a:rPr lang="uk-UA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сумлінно виконувати покладені на мене обов’язки;</a:t>
            </a:r>
          </a:p>
          <a:p>
            <a:pPr marL="514350" indent="-514350" algn="l"/>
            <a:r>
              <a:rPr lang="uk-UA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влаштовувати зустрічі з спеціалістами в галузі обліку і фінансів.</a:t>
            </a:r>
            <a:endParaRPr lang="ru-RU" sz="2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500174"/>
            <a:ext cx="8062912" cy="2152646"/>
          </a:xfrm>
        </p:spPr>
        <p:txBody>
          <a:bodyPr>
            <a:noAutofit/>
          </a:bodyPr>
          <a:lstStyle/>
          <a:p>
            <a:pPr algn="ctr"/>
            <a:r>
              <a:rPr lang="uk-UA" sz="8000" i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714884"/>
            <a:ext cx="8062912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85728"/>
            <a:ext cx="8062912" cy="1752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курсу Факультету обліку і фінансів, за спеціальністю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“Фінанси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кредит”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Народилася 6 вересня 1998р. в с.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Романівка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Романівського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району, де закінчила загальноосвітню школу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I-III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ступенів, також брала активну участь в громадському житті школи.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AGfM2EXPs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928802"/>
            <a:ext cx="6992958" cy="473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930" y="4714884"/>
            <a:ext cx="8062912" cy="1752600"/>
          </a:xfrm>
        </p:spPr>
        <p:txBody>
          <a:bodyPr>
            <a:normAutofit/>
          </a:bodyPr>
          <a:lstStyle/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Моїм захопленням є спорт. Уже майже 5 років займаюсь баскетболом, маю перший юнацький розряд.</a:t>
            </a:r>
          </a:p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маю шкідливих звичок і веду здоровий спосіб життя. 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Wzx1y1BD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785794"/>
            <a:ext cx="2714626" cy="361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R7nzsJE7c5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928670"/>
            <a:ext cx="5093212" cy="340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14818"/>
            <a:ext cx="8062912" cy="2143140"/>
          </a:xfrm>
        </p:spPr>
        <p:txBody>
          <a:bodyPr>
            <a:normAutofit/>
          </a:bodyPr>
          <a:lstStyle/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062912" cy="1752600"/>
          </a:xfrm>
        </p:spPr>
        <p:txBody>
          <a:bodyPr>
            <a:normAutofit/>
          </a:bodyPr>
          <a:lstStyle/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Впродовж двох років навчання в університеті брала активну участь у різних заходах пов’язаних з нашим факультетом: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"Dance Battle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”,  </a:t>
            </a:r>
            <a:r>
              <a:rPr lang="uk-U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“День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відкритих </a:t>
            </a:r>
            <a:r>
              <a:rPr lang="uk-U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дверей”</a:t>
            </a:r>
            <a:endParaRPr lang="uk-UA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(77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643182"/>
            <a:ext cx="7510472" cy="392909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62912" cy="1470025"/>
          </a:xfrm>
        </p:spPr>
        <p:txBody>
          <a:bodyPr>
            <a:normAutofit/>
          </a:bodyPr>
          <a:lstStyle/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062912" cy="1752600"/>
          </a:xfrm>
        </p:spPr>
        <p:txBody>
          <a:bodyPr>
            <a:normAutofit/>
          </a:bodyPr>
          <a:lstStyle/>
          <a:p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Приймала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участь у «Водному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батл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і” присвяченому Дню народження університету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jHjgmroib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928802"/>
            <a:ext cx="7643866" cy="4712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105400"/>
            <a:ext cx="8062912" cy="1752600"/>
          </a:xfrm>
        </p:spPr>
        <p:txBody>
          <a:bodyPr>
            <a:normAutofit/>
          </a:bodyPr>
          <a:lstStyle/>
          <a:p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жовтні минулого року я зайняла посаду заступника студентського декана </a:t>
            </a:r>
            <a:r>
              <a:rPr lang="uk-UA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ФОФ</a:t>
            </a:r>
            <a:r>
              <a:rPr lang="uk-U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де сумлінно виконувала свої обов’язки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rOras0weF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42852"/>
            <a:ext cx="6915643" cy="494705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643446"/>
            <a:ext cx="8062912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62912" cy="1752600"/>
          </a:xfrm>
        </p:spPr>
        <p:txBody>
          <a:bodyPr>
            <a:normAutofit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Разом з командою факультету відвідала дитячий розподільник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“Сонячний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дім”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 де привітали дітей смачними подарунками.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_RAHJTJxz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857364"/>
            <a:ext cx="8429652" cy="474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643446"/>
            <a:ext cx="8062912" cy="1470025"/>
          </a:xfrm>
        </p:spPr>
        <p:txBody>
          <a:bodyPr>
            <a:normAutofit/>
          </a:bodyPr>
          <a:lstStyle/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62912" cy="1752600"/>
          </a:xfrm>
        </p:spPr>
        <p:txBody>
          <a:bodyPr>
            <a:normAutofit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Разом із студентським деканом була організатором</a:t>
            </a:r>
          </a:p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проекту “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ZSTU TV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H3iHWXyE-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857364"/>
            <a:ext cx="5357850" cy="475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8062912" cy="435771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посаді студентського декана планую впровадити нові проекти для покращення </a:t>
            </a:r>
            <a:r>
              <a:rPr lang="uk-UA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студентського </a:t>
            </a:r>
            <a:r>
              <a:rPr lang="uk-UA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життя та </a:t>
            </a:r>
            <a:r>
              <a:rPr lang="uk-U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факультету </a:t>
            </a:r>
            <a:r>
              <a:rPr lang="uk-UA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цілому.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6286520"/>
            <a:ext cx="8062912" cy="39527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506</TotalTime>
  <Words>239</Words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Фурман Оксана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 На посаді студентського декана планую впровадити нові проекти для покращення студентського життя та факультету в цілому.</vt:lpstr>
      <vt:lpstr>Плани на майбутнє: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Фурман Оксана</dc:title>
  <dc:creator>Dell</dc:creator>
  <cp:lastModifiedBy>Dell</cp:lastModifiedBy>
  <cp:revision>48</cp:revision>
  <dcterms:created xsi:type="dcterms:W3CDTF">2017-05-23T13:09:46Z</dcterms:created>
  <dcterms:modified xsi:type="dcterms:W3CDTF">2017-05-25T09:18:16Z</dcterms:modified>
</cp:coreProperties>
</file>